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6"/>
  </p:handoutMasterIdLst>
  <p:sldIdLst>
    <p:sldId id="256" r:id="rId3"/>
    <p:sldId id="258" r:id="rId4"/>
    <p:sldId id="259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1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0E537-4D90-43A4-ACA9-B2D9758FD621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C2AF5-24A4-434A-9C5C-C0FEDBC083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09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B622-65FC-4295-AF6C-06B837AF1032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703-D4EC-4436-86FD-08ECABDC68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122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B622-65FC-4295-AF6C-06B837AF1032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703-D4EC-4436-86FD-08ECABDC68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125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B622-65FC-4295-AF6C-06B837AF1032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703-D4EC-4436-86FD-08ECABDC68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409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789B-E7B1-4885-A6C1-67EBFC123030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C2354-549D-411C-B21D-AC3D3E1ED4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449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789B-E7B1-4885-A6C1-67EBFC123030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C2354-549D-411C-B21D-AC3D3E1ED4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5085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789B-E7B1-4885-A6C1-67EBFC123030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C2354-549D-411C-B21D-AC3D3E1ED4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548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789B-E7B1-4885-A6C1-67EBFC123030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C2354-549D-411C-B21D-AC3D3E1ED4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222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789B-E7B1-4885-A6C1-67EBFC123030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C2354-549D-411C-B21D-AC3D3E1ED4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344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789B-E7B1-4885-A6C1-67EBFC123030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C2354-549D-411C-B21D-AC3D3E1ED4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179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789B-E7B1-4885-A6C1-67EBFC123030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C2354-549D-411C-B21D-AC3D3E1ED4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660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789B-E7B1-4885-A6C1-67EBFC123030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C2354-549D-411C-B21D-AC3D3E1ED4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69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B622-65FC-4295-AF6C-06B837AF1032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703-D4EC-4436-86FD-08ECABDC68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6634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789B-E7B1-4885-A6C1-67EBFC123030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C2354-549D-411C-B21D-AC3D3E1ED4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260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789B-E7B1-4885-A6C1-67EBFC123030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C2354-549D-411C-B21D-AC3D3E1ED4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789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789B-E7B1-4885-A6C1-67EBFC123030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C2354-549D-411C-B21D-AC3D3E1ED4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40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B622-65FC-4295-AF6C-06B837AF1032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703-D4EC-4436-86FD-08ECABDC68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85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B622-65FC-4295-AF6C-06B837AF1032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703-D4EC-4436-86FD-08ECABDC68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277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B622-65FC-4295-AF6C-06B837AF1032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703-D4EC-4436-86FD-08ECABDC68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802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B622-65FC-4295-AF6C-06B837AF1032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703-D4EC-4436-86FD-08ECABDC68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75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B622-65FC-4295-AF6C-06B837AF1032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703-D4EC-4436-86FD-08ECABDC68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545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B622-65FC-4295-AF6C-06B837AF1032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703-D4EC-4436-86FD-08ECABDC68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234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B622-65FC-4295-AF6C-06B837AF1032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703-D4EC-4436-86FD-08ECABDC68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1887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CB622-65FC-4295-AF6C-06B837AF1032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57703-D4EC-4436-86FD-08ECABDC68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18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5789B-E7B1-4885-A6C1-67EBFC123030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C2354-549D-411C-B21D-AC3D3E1ED4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25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080655"/>
            <a:ext cx="12164291" cy="1487055"/>
          </a:xfrm>
          <a:gradFill>
            <a:gsLst>
              <a:gs pos="0">
                <a:schemeClr val="bg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zh-CN" altLang="en-US" sz="8900" b="1" dirty="0" smtClean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精匠讲堂</a:t>
            </a:r>
            <a:r>
              <a:rPr lang="en-US" altLang="zh-CN" sz="8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—</a:t>
            </a:r>
            <a:r>
              <a:rPr lang="zh-CN" altLang="en-US" b="1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“精匠制造”学术讲座</a:t>
            </a:r>
            <a:endParaRPr lang="zh-CN" altLang="en-US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269673"/>
            <a:ext cx="9144000" cy="309418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CN" altLang="en-US" sz="5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讲座主题</a:t>
            </a:r>
            <a:endParaRPr lang="en-US" altLang="zh-CN" sz="5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3400" dirty="0" smtClean="0"/>
          </a:p>
          <a:p>
            <a:r>
              <a:rPr lang="zh-CN" altLang="en-US" sz="3400" dirty="0" smtClean="0"/>
              <a:t>主讲人</a:t>
            </a:r>
            <a:r>
              <a:rPr lang="zh-CN" altLang="en-US" sz="3400" dirty="0"/>
              <a:t>：**</a:t>
            </a:r>
            <a:endParaRPr lang="en-US" altLang="zh-CN" sz="3400" dirty="0"/>
          </a:p>
          <a:p>
            <a:r>
              <a:rPr lang="zh-CN" altLang="en-US" sz="3400" dirty="0"/>
              <a:t>时  间：</a:t>
            </a:r>
            <a:r>
              <a:rPr lang="en-US" altLang="zh-CN" sz="3400" dirty="0"/>
              <a:t>2021</a:t>
            </a:r>
            <a:r>
              <a:rPr lang="zh-CN" altLang="en-US" sz="3400" dirty="0"/>
              <a:t>年*月*日</a:t>
            </a:r>
          </a:p>
          <a:p>
            <a:pPr>
              <a:lnSpc>
                <a:spcPct val="110000"/>
              </a:lnSpc>
            </a:pPr>
            <a:endParaRPr lang="en-US" altLang="zh-CN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9088582" y="193964"/>
            <a:ext cx="2974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FF00"/>
                </a:solidFill>
              </a:rPr>
              <a:t>2021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年第</a:t>
            </a:r>
            <a:r>
              <a:rPr lang="zh-CN" altLang="en-US" sz="3600" b="1" dirty="0" smtClean="0">
                <a:solidFill>
                  <a:schemeClr val="accent2">
                    <a:lumMod val="75000"/>
                  </a:schemeClr>
                </a:solidFill>
              </a:rPr>
              <a:t>*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期</a:t>
            </a:r>
            <a:endParaRPr lang="zh-CN" alt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9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080655"/>
            <a:ext cx="12164291" cy="1487055"/>
          </a:xfrm>
          <a:gradFill>
            <a:gsLst>
              <a:gs pos="0">
                <a:schemeClr val="bg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zh-CN" altLang="en-US" sz="8900" b="1" dirty="0" smtClean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精匠讲堂</a:t>
            </a:r>
            <a:r>
              <a:rPr lang="en-US" altLang="zh-CN" sz="8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—</a:t>
            </a:r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“青</a:t>
            </a:r>
            <a:r>
              <a:rPr lang="zh-CN" altLang="en-US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匠成长”沙龙论坛</a:t>
            </a:r>
            <a:endParaRPr lang="zh-CN" altLang="en-US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269673"/>
            <a:ext cx="9144000" cy="3094181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讲座主题</a:t>
            </a:r>
            <a:endParaRPr lang="en-US" altLang="zh-CN" sz="5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800" dirty="0" smtClean="0"/>
          </a:p>
          <a:p>
            <a:r>
              <a:rPr lang="zh-CN" altLang="en-US" sz="3400" dirty="0"/>
              <a:t>主讲人：**</a:t>
            </a:r>
            <a:endParaRPr lang="en-US" altLang="zh-CN" sz="3400" dirty="0"/>
          </a:p>
          <a:p>
            <a:r>
              <a:rPr lang="zh-CN" altLang="en-US" sz="3400" dirty="0"/>
              <a:t>时  间：</a:t>
            </a:r>
            <a:r>
              <a:rPr lang="en-US" altLang="zh-CN" sz="3400" dirty="0"/>
              <a:t>2021</a:t>
            </a:r>
            <a:r>
              <a:rPr lang="zh-CN" altLang="en-US" sz="3400" dirty="0"/>
              <a:t>年*月*日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088582" y="193964"/>
            <a:ext cx="2974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FF00"/>
                </a:solidFill>
              </a:rPr>
              <a:t>2021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年第</a:t>
            </a:r>
            <a:r>
              <a:rPr lang="zh-CN" altLang="en-US" sz="3600" b="1" dirty="0" smtClean="0">
                <a:solidFill>
                  <a:schemeClr val="accent2">
                    <a:lumMod val="75000"/>
                  </a:schemeClr>
                </a:solidFill>
              </a:rPr>
              <a:t>*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期</a:t>
            </a:r>
            <a:endParaRPr lang="zh-CN" alt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042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080655"/>
            <a:ext cx="12164291" cy="1487055"/>
          </a:xfrm>
          <a:gradFill>
            <a:gsLst>
              <a:gs pos="0">
                <a:schemeClr val="bg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zh-CN" altLang="en-US" sz="8900" b="1" dirty="0" smtClean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精匠讲堂</a:t>
            </a:r>
            <a:r>
              <a:rPr lang="en-US" altLang="zh-CN" sz="8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—</a:t>
            </a:r>
            <a:r>
              <a:rPr lang="zh-CN" altLang="en-US" sz="53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“校友开讲了”人文讲座</a:t>
            </a:r>
            <a:endParaRPr lang="zh-CN" altLang="en-US" sz="53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269673"/>
            <a:ext cx="9144000" cy="3094181"/>
          </a:xfrm>
        </p:spPr>
        <p:txBody>
          <a:bodyPr>
            <a:normAutofit/>
          </a:bodyPr>
          <a:lstStyle/>
          <a:p>
            <a:r>
              <a:rPr lang="zh-CN" altLang="en-US" sz="5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讲座主题</a:t>
            </a:r>
            <a:endParaRPr lang="en-US" altLang="zh-CN" sz="5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32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3400" dirty="0"/>
              <a:t>主讲人：**</a:t>
            </a:r>
            <a:endParaRPr lang="en-US" altLang="zh-CN" sz="3400" dirty="0"/>
          </a:p>
          <a:p>
            <a:r>
              <a:rPr lang="zh-CN" altLang="en-US" sz="3400" dirty="0"/>
              <a:t>时  间：</a:t>
            </a:r>
            <a:r>
              <a:rPr lang="en-US" altLang="zh-CN" sz="3400" dirty="0"/>
              <a:t>2021</a:t>
            </a:r>
            <a:r>
              <a:rPr lang="zh-CN" altLang="en-US" sz="3400" dirty="0"/>
              <a:t>年*月*日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088582" y="193964"/>
            <a:ext cx="2974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FF00"/>
                </a:solidFill>
              </a:rPr>
              <a:t>2021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年第</a:t>
            </a:r>
            <a:r>
              <a:rPr lang="zh-CN" altLang="en-US" sz="3600" b="1" dirty="0" smtClean="0">
                <a:solidFill>
                  <a:schemeClr val="accent2">
                    <a:lumMod val="75000"/>
                  </a:schemeClr>
                </a:solidFill>
              </a:rPr>
              <a:t>*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期</a:t>
            </a:r>
            <a:endParaRPr lang="zh-CN" alt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78</Words>
  <Application>Microsoft Office PowerPoint</Application>
  <PresentationFormat>宽屏</PresentationFormat>
  <Paragraphs>18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等线</vt:lpstr>
      <vt:lpstr>等线 Light</vt:lpstr>
      <vt:lpstr>华文楷体</vt:lpstr>
      <vt:lpstr>华文新魏</vt:lpstr>
      <vt:lpstr>微软雅黑</vt:lpstr>
      <vt:lpstr>Arial</vt:lpstr>
      <vt:lpstr>Office 主题​​</vt:lpstr>
      <vt:lpstr>自定义设计方案</vt:lpstr>
      <vt:lpstr>精匠讲堂—“精匠制造”学术讲座</vt:lpstr>
      <vt:lpstr>精匠讲堂—“青匠成长”沙龙论坛</vt:lpstr>
      <vt:lpstr>精匠讲堂—“校友开讲了”人文讲座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精匠讲堂— “青匠成长”沙龙活动</dc:title>
  <dc:creator>Administrator</dc:creator>
  <cp:lastModifiedBy>Administrator</cp:lastModifiedBy>
  <cp:revision>9</cp:revision>
  <dcterms:created xsi:type="dcterms:W3CDTF">2021-05-07T09:49:08Z</dcterms:created>
  <dcterms:modified xsi:type="dcterms:W3CDTF">2021-05-10T06:56:48Z</dcterms:modified>
</cp:coreProperties>
</file>